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24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5C1FC-B833-47A3-BBFB-A96E78E19493}" type="datetimeFigureOut">
              <a:rPr lang="pt-BR" smtClean="0"/>
              <a:t>09/05/2026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D4B20-9EB0-491A-9899-764C022921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850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D4B20-9EB0-491A-9899-764C0229212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221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801600" cy="960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200400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3200400" y="0"/>
            <a:ext cx="3200400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0" y="0"/>
            <a:ext cx="3200400" cy="76200"/>
          </a:xfrm>
          <a:prstGeom prst="rect">
            <a:avLst/>
          </a:prstGeom>
          <a:solidFill>
            <a:srgbClr val="F29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9601200" y="0"/>
            <a:ext cx="3200400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logo-complet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10312"/>
            <a:ext cx="3211736" cy="7772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94560" y="164592"/>
            <a:ext cx="7863840" cy="8686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091136"/>
                </a:solidFill>
                <a:latin typeface="Calibri"/>
              </a:rPr>
              <a:t>TÍTULO, Arial, 16, centralizado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4160" y="256032"/>
            <a:ext cx="201168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1" i="0">
                <a:solidFill>
                  <a:srgbClr val="091136"/>
                </a:solidFill>
                <a:latin typeface="Calibri"/>
              </a:rPr>
              <a:t>RELATÓRIO A3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24160" y="548640"/>
            <a:ext cx="201168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1" i="0">
                <a:solidFill>
                  <a:srgbClr val="29335C"/>
                </a:solidFill>
                <a:latin typeface="Calibri"/>
              </a:rPr>
              <a:t>CICLO DMAIC · 01→02→03→04→05↻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1480" y="1124712"/>
            <a:ext cx="11978640" cy="713232"/>
          </a:xfrm>
          <a:prstGeom prst="roundRect">
            <a:avLst>
              <a:gd name="adj" fmla="val 18000"/>
            </a:avLst>
          </a:prstGeom>
          <a:solidFill>
            <a:srgbClr val="EEF1F8"/>
          </a:solidFill>
          <a:ln w="12700">
            <a:solidFill>
              <a:srgbClr val="0911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411480" y="1124712"/>
            <a:ext cx="1143000" cy="713232"/>
          </a:xfrm>
          <a:prstGeom prst="roundRect">
            <a:avLst>
              <a:gd name="adj" fmla="val 18000"/>
            </a:avLst>
          </a:prstGeom>
          <a:solidFill>
            <a:srgbClr val="0911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AUTORES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7360" y="1124712"/>
            <a:ext cx="10561320" cy="7132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300" b="0" i="0">
                <a:solidFill>
                  <a:srgbClr val="091136"/>
                </a:solidFill>
                <a:latin typeface="Calibri"/>
              </a:rPr>
              <a:t>Autores: Nome completo, afiliação, e-mail; Máximo 4 autores; separados por ponto e vírgula (;). Tamanho 12, regular, justificado.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11480" y="2002536"/>
            <a:ext cx="5843016" cy="26060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D8DF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11480" y="2002536"/>
            <a:ext cx="5843016" cy="50292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557784" y="2071116"/>
            <a:ext cx="365760" cy="365760"/>
          </a:xfrm>
          <a:prstGeom prst="ellipse">
            <a:avLst/>
          </a:prstGeom>
          <a:solidFill>
            <a:srgbClr val="091136"/>
          </a:solidFill>
          <a:ln w="19050">
            <a:solidFill>
              <a:srgbClr val="0911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2002536"/>
            <a:ext cx="5056632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600" b="1">
                <a:solidFill>
                  <a:srgbClr val="091136"/>
                </a:solidFill>
                <a:latin typeface="Calibri"/>
              </a:rPr>
              <a:t>DEFINIR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2648" y="2596896"/>
            <a:ext cx="5440680" cy="16389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300"/>
              </a:spcAft>
            </a:pPr>
            <a:r>
              <a:rPr sz="900" b="1" i="0" dirty="0" err="1">
                <a:solidFill>
                  <a:srgbClr val="091136"/>
                </a:solidFill>
                <a:latin typeface="Calibri"/>
              </a:rPr>
              <a:t>Definir</a:t>
            </a:r>
            <a:r>
              <a:rPr sz="900" b="1" i="0" dirty="0">
                <a:solidFill>
                  <a:srgbClr val="091136"/>
                </a:solidFill>
                <a:latin typeface="Calibri"/>
              </a:rPr>
              <a:t>:</a:t>
            </a:r>
          </a:p>
          <a:p>
            <a:pPr algn="l">
              <a:spcAft>
                <a:spcPts val="600"/>
              </a:spcAft>
            </a:pPr>
            <a:r>
              <a:rPr sz="800" b="0" i="0" dirty="0" err="1">
                <a:solidFill>
                  <a:srgbClr val="29335C"/>
                </a:solidFill>
                <a:latin typeface="Calibri"/>
              </a:rPr>
              <a:t>Contexto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/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escopo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: Deve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conter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escopo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projeto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seus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objetivos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metas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a equipe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responsável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pela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condução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das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atividades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 Fonte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Arial, 7.</a:t>
            </a:r>
          </a:p>
          <a:p>
            <a:pPr algn="l">
              <a:spcAft>
                <a:spcPts val="600"/>
              </a:spcAft>
            </a:pPr>
            <a:r>
              <a:rPr sz="800" b="0" i="0" dirty="0" err="1">
                <a:solidFill>
                  <a:srgbClr val="29335C"/>
                </a:solidFill>
                <a:latin typeface="Calibri"/>
              </a:rPr>
              <a:t>Trabalhos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aplicados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que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propõe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melhorias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determinado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processo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ou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produto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podem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submetidos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apresentados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no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formato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Relatório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A3.</a:t>
            </a:r>
          </a:p>
          <a:p>
            <a:pPr algn="l">
              <a:spcAft>
                <a:spcPts val="600"/>
              </a:spcAft>
            </a:pPr>
            <a:r>
              <a:rPr sz="800" b="0" i="0" dirty="0">
                <a:solidFill>
                  <a:srgbClr val="29335C"/>
                </a:solidFill>
                <a:latin typeface="Calibri"/>
              </a:rPr>
              <a:t>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Relatório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A3 é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uma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ferramenta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utilizada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para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identificar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problemas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propor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soluções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resumidas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 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documento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enxuto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 Utilize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somente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uma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página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para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todo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o A3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incluindo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figuras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gráficos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tabelas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seguindo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orientações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formatação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layout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neste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documento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800" b="0" i="0" dirty="0">
                <a:solidFill>
                  <a:srgbClr val="29335C"/>
                </a:solidFill>
                <a:latin typeface="Calibri"/>
              </a:rPr>
              <a:t>O A3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deverá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seguir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modelo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DMAIC,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onde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tópicos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Definir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Medir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estar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na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coluna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esquerda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documento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tópicos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Analisar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Implementar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Controlar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estar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na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coluna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direita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documento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 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tamanho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cada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tópico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pode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ajustado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conforme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necessidade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porém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lateralidade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respeitada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11480" y="4901184"/>
            <a:ext cx="5843016" cy="3511296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D8DF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11480" y="4901184"/>
            <a:ext cx="5843016" cy="50292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557784" y="4969764"/>
            <a:ext cx="365760" cy="365760"/>
          </a:xfrm>
          <a:prstGeom prst="ellipse">
            <a:avLst/>
          </a:prstGeom>
          <a:solidFill>
            <a:srgbClr val="091136"/>
          </a:solidFill>
          <a:ln w="19050">
            <a:solidFill>
              <a:srgbClr val="0911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4901184"/>
            <a:ext cx="5056632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600" b="1">
                <a:solidFill>
                  <a:srgbClr val="091136"/>
                </a:solidFill>
                <a:latin typeface="Calibri"/>
              </a:rPr>
              <a:t>MEDIR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2648" y="5531672"/>
            <a:ext cx="5440680" cy="86946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300"/>
              </a:spcAft>
            </a:pPr>
            <a:r>
              <a:rPr sz="900" b="1" i="0" dirty="0" err="1">
                <a:solidFill>
                  <a:srgbClr val="091136"/>
                </a:solidFill>
                <a:latin typeface="Calibri"/>
              </a:rPr>
              <a:t>Medir</a:t>
            </a:r>
            <a:r>
              <a:rPr sz="900" b="1" i="0" dirty="0">
                <a:solidFill>
                  <a:srgbClr val="091136"/>
                </a:solidFill>
                <a:latin typeface="Calibri"/>
              </a:rPr>
              <a:t>:</a:t>
            </a:r>
          </a:p>
          <a:p>
            <a:pPr algn="l">
              <a:spcAft>
                <a:spcPts val="600"/>
              </a:spcAft>
            </a:pPr>
            <a:r>
              <a:rPr sz="800" b="0" i="0" dirty="0">
                <a:solidFill>
                  <a:srgbClr val="29335C"/>
                </a:solidFill>
                <a:latin typeface="Calibri"/>
              </a:rPr>
              <a:t>Deve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conter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descrição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de coleta de dados,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indicadores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que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contribuíram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para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medida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estado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prévio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projeto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A3.</a:t>
            </a:r>
          </a:p>
          <a:p>
            <a:pPr algn="l">
              <a:spcAft>
                <a:spcPts val="400"/>
              </a:spcAft>
            </a:pPr>
            <a:r>
              <a:rPr sz="800" b="0" i="0" dirty="0" err="1">
                <a:solidFill>
                  <a:srgbClr val="29335C"/>
                </a:solidFill>
                <a:latin typeface="Calibri"/>
              </a:rPr>
              <a:t>Tabelas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Figuras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gráficos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: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numerados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ordem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sequencial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algarismos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arábicos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(01, 02, 03 etc.). O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título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das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tabelas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figuras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gráficos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inseridos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acima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deles e as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fontes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inseridas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abaixo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ambos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Arial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tamanho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10,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centralizados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negrito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 Toda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imagem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gráfico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figura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tabela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ou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qualquer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elemento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deve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ser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legível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.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Exemplo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de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tabela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, se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aplica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também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a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gráficos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 e </a:t>
            </a:r>
            <a:r>
              <a:rPr sz="800" b="0" i="0" dirty="0" err="1">
                <a:solidFill>
                  <a:srgbClr val="29335C"/>
                </a:solidFill>
                <a:latin typeface="Calibri"/>
              </a:rPr>
              <a:t>figuras</a:t>
            </a:r>
            <a:r>
              <a:rPr sz="800" b="0" i="0" dirty="0">
                <a:solidFill>
                  <a:srgbClr val="29335C"/>
                </a:solidFill>
                <a:latin typeface="Calibri"/>
              </a:rPr>
              <a:t>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2648" y="6537961"/>
            <a:ext cx="5440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1" i="0">
                <a:solidFill>
                  <a:srgbClr val="091136"/>
                </a:solidFill>
                <a:latin typeface="Calibri"/>
              </a:rPr>
              <a:t>Tabela 1. Relação das siglas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612648" y="6848857"/>
          <a:ext cx="5440680" cy="96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9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Siglas</a:t>
                      </a:r>
                    </a:p>
                  </a:txBody>
                  <a:tcPr>
                    <a:solidFill>
                      <a:srgbClr val="09113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Órgão</a:t>
                      </a:r>
                    </a:p>
                  </a:txBody>
                  <a:tcPr>
                    <a:solidFill>
                      <a:srgbClr val="0911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091136"/>
                          </a:solidFill>
                          <a:latin typeface="Calibri"/>
                        </a:rPr>
                        <a:t>Aneel</a:t>
                      </a:r>
                    </a:p>
                  </a:txBody>
                  <a:tcPr>
                    <a:solidFill>
                      <a:srgbClr val="E2E8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091136"/>
                          </a:solidFill>
                          <a:latin typeface="Calibri"/>
                        </a:rPr>
                        <a:t>Agência Nacional de Energia Elétrica</a:t>
                      </a:r>
                    </a:p>
                  </a:txBody>
                  <a:tcPr>
                    <a:solidFill>
                      <a:srgbClr val="E2E8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091136"/>
                          </a:solidFill>
                          <a:latin typeface="Calibri"/>
                        </a:rPr>
                        <a:t>Anvisa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 dirty="0" err="1">
                          <a:solidFill>
                            <a:srgbClr val="091136"/>
                          </a:solidFill>
                          <a:latin typeface="Calibri"/>
                        </a:rPr>
                        <a:t>Agência</a:t>
                      </a:r>
                      <a:r>
                        <a:rPr sz="1100" b="0" dirty="0">
                          <a:solidFill>
                            <a:srgbClr val="091136"/>
                          </a:solidFill>
                          <a:latin typeface="Calibri"/>
                        </a:rPr>
                        <a:t> Nacional de </a:t>
                      </a:r>
                      <a:r>
                        <a:rPr sz="1100" b="0" dirty="0" err="1">
                          <a:solidFill>
                            <a:srgbClr val="091136"/>
                          </a:solidFill>
                          <a:latin typeface="Calibri"/>
                        </a:rPr>
                        <a:t>Vigilância</a:t>
                      </a:r>
                      <a:r>
                        <a:rPr sz="1100" b="0" dirty="0">
                          <a:solidFill>
                            <a:srgbClr val="091136"/>
                          </a:solidFill>
                          <a:latin typeface="Calibri"/>
                        </a:rPr>
                        <a:t> </a:t>
                      </a:r>
                      <a:r>
                        <a:rPr sz="1100" b="0" dirty="0" err="1">
                          <a:solidFill>
                            <a:srgbClr val="091136"/>
                          </a:solidFill>
                          <a:latin typeface="Calibri"/>
                        </a:rPr>
                        <a:t>Sanitária</a:t>
                      </a:r>
                      <a:endParaRPr sz="1100" b="0" dirty="0">
                        <a:solidFill>
                          <a:srgbClr val="091136"/>
                        </a:solidFill>
                        <a:latin typeface="Calibri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12648" y="7863841"/>
            <a:ext cx="5440680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0" i="1">
                <a:solidFill>
                  <a:srgbClr val="5C6781"/>
                </a:solidFill>
                <a:latin typeface="Calibri"/>
              </a:rPr>
              <a:t>Fonte: Autor, ano.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547104" y="2002536"/>
            <a:ext cx="5843016" cy="21945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D8DF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6547104" y="2002536"/>
            <a:ext cx="5843016" cy="502920"/>
          </a:xfrm>
          <a:prstGeom prst="rect">
            <a:avLst/>
          </a:prstGeom>
          <a:solidFill>
            <a:srgbClr val="F29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6693408" y="2071116"/>
            <a:ext cx="365760" cy="365760"/>
          </a:xfrm>
          <a:prstGeom prst="ellipse">
            <a:avLst/>
          </a:prstGeom>
          <a:solidFill>
            <a:srgbClr val="091136"/>
          </a:solidFill>
          <a:ln w="19050">
            <a:solidFill>
              <a:srgbClr val="0911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87184" y="2002536"/>
            <a:ext cx="5056632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600" b="1">
                <a:solidFill>
                  <a:srgbClr val="091136"/>
                </a:solidFill>
                <a:latin typeface="Calibri"/>
              </a:rPr>
              <a:t>ANALISAR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48272" y="2596896"/>
            <a:ext cx="5440680" cy="15270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300"/>
              </a:spcAft>
            </a:pPr>
            <a:r>
              <a:rPr sz="1200" b="1" i="0">
                <a:solidFill>
                  <a:srgbClr val="091136"/>
                </a:solidFill>
                <a:latin typeface="Calibri"/>
              </a:rPr>
              <a:t>Analisar:</a:t>
            </a:r>
          </a:p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29335C"/>
                </a:solidFill>
                <a:latin typeface="Calibri"/>
              </a:rPr>
              <a:t>Deve conter a metodologia e as ferramentas utilizadas para entendimento da causa raiz do estado prévio ao projeto A3.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547104" y="4489704"/>
            <a:ext cx="5843016" cy="26060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D8DF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6547104" y="4489704"/>
            <a:ext cx="5843016" cy="50292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6693408" y="4558284"/>
            <a:ext cx="365760" cy="365760"/>
          </a:xfrm>
          <a:prstGeom prst="ellipse">
            <a:avLst/>
          </a:prstGeom>
          <a:solidFill>
            <a:srgbClr val="091136"/>
          </a:solidFill>
          <a:ln w="19050">
            <a:solidFill>
              <a:srgbClr val="0911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187184" y="4489704"/>
            <a:ext cx="5056632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600" b="1">
                <a:solidFill>
                  <a:srgbClr val="091136"/>
                </a:solidFill>
                <a:latin typeface="Calibri"/>
              </a:rPr>
              <a:t>IMPLEMENTAR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48272" y="5084064"/>
            <a:ext cx="5440680" cy="19385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300"/>
              </a:spcAft>
            </a:pPr>
            <a:r>
              <a:rPr sz="1200" b="1" i="0">
                <a:solidFill>
                  <a:srgbClr val="091136"/>
                </a:solidFill>
                <a:latin typeface="Calibri"/>
              </a:rPr>
              <a:t>Implementar:</a:t>
            </a:r>
          </a:p>
          <a:p>
            <a:pPr algn="l">
              <a:spcAft>
                <a:spcPts val="600"/>
              </a:spcAft>
            </a:pPr>
            <a:r>
              <a:rPr sz="1100" b="0" i="0">
                <a:solidFill>
                  <a:srgbClr val="29335C"/>
                </a:solidFill>
                <a:latin typeface="Calibri"/>
              </a:rPr>
              <a:t>Deve conter as ações utilizadas para eliminar a raiz do problema, possibilitando a melhoria, o plano de implementação de forma resumida.</a:t>
            </a:r>
          </a:p>
          <a:p>
            <a:pPr algn="l">
              <a:spcAft>
                <a:spcPts val="400"/>
              </a:spcAft>
            </a:pPr>
            <a:r>
              <a:rPr sz="1100" b="1" i="0">
                <a:solidFill>
                  <a:srgbClr val="091136"/>
                </a:solidFill>
                <a:latin typeface="Calibri"/>
              </a:rPr>
              <a:t>Plano de ação / Principais entregas (o que? Quem? Quando? Status da ação):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547104" y="7388352"/>
            <a:ext cx="5843016" cy="1024128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D8DF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6547104" y="7388352"/>
            <a:ext cx="5843016" cy="502920"/>
          </a:xfrm>
          <a:prstGeom prst="rect">
            <a:avLst/>
          </a:prstGeom>
          <a:solidFill>
            <a:srgbClr val="2933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6693408" y="7456932"/>
            <a:ext cx="365760" cy="3657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091136"/>
                </a:solidFill>
                <a:latin typeface="Calibri"/>
              </a:rPr>
              <a:t>05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87184" y="7388352"/>
            <a:ext cx="5056632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CONTROLAR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48272" y="7982712"/>
            <a:ext cx="5440680" cy="3566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300"/>
              </a:spcAft>
            </a:pPr>
            <a:r>
              <a:rPr sz="1200" b="1" i="0">
                <a:solidFill>
                  <a:srgbClr val="091136"/>
                </a:solidFill>
                <a:latin typeface="Calibri"/>
              </a:rPr>
              <a:t>Controlar:</a:t>
            </a:r>
          </a:p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29335C"/>
                </a:solidFill>
                <a:latin typeface="Calibri"/>
              </a:rPr>
              <a:t>Se houver referências, elas também devem ser colocadas aqui.</a:t>
            </a:r>
          </a:p>
        </p:txBody>
      </p:sp>
      <p:sp>
        <p:nvSpPr>
          <p:cNvPr id="42" name="Down Arrow 41"/>
          <p:cNvSpPr/>
          <p:nvPr/>
        </p:nvSpPr>
        <p:spPr>
          <a:xfrm>
            <a:off x="3186684" y="4608576"/>
            <a:ext cx="292608" cy="292608"/>
          </a:xfrm>
          <a:prstGeom prst="downArrow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ight Arrow 42"/>
          <p:cNvSpPr/>
          <p:nvPr/>
        </p:nvSpPr>
        <p:spPr>
          <a:xfrm>
            <a:off x="6254496" y="2139696"/>
            <a:ext cx="292608" cy="292608"/>
          </a:xfrm>
          <a:prstGeom prst="rightArrow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Down Arrow 43"/>
          <p:cNvSpPr/>
          <p:nvPr/>
        </p:nvSpPr>
        <p:spPr>
          <a:xfrm>
            <a:off x="9322308" y="4197096"/>
            <a:ext cx="292608" cy="292608"/>
          </a:xfrm>
          <a:prstGeom prst="downArrow">
            <a:avLst/>
          </a:prstGeom>
          <a:solidFill>
            <a:srgbClr val="F29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Down Arrow 44"/>
          <p:cNvSpPr/>
          <p:nvPr/>
        </p:nvSpPr>
        <p:spPr>
          <a:xfrm>
            <a:off x="9322308" y="7095744"/>
            <a:ext cx="292608" cy="292608"/>
          </a:xfrm>
          <a:prstGeom prst="downArrow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Left Arrow 45"/>
          <p:cNvSpPr/>
          <p:nvPr/>
        </p:nvSpPr>
        <p:spPr>
          <a:xfrm>
            <a:off x="6254496" y="8101584"/>
            <a:ext cx="292608" cy="292608"/>
          </a:xfrm>
          <a:prstGeom prst="leftArrow">
            <a:avLst/>
          </a:prstGeom>
          <a:solidFill>
            <a:srgbClr val="2933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411480" y="8065008"/>
            <a:ext cx="6428232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000" b="1" i="1">
                <a:solidFill>
                  <a:srgbClr val="29335C"/>
                </a:solidFill>
                <a:latin typeface="Calibri"/>
              </a:rPr>
              <a:t>↻ retoma o ciclo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8503920"/>
            <a:ext cx="118872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 i="0">
                <a:solidFill>
                  <a:srgbClr val="29335C"/>
                </a:solidFill>
                <a:latin typeface="Calibri"/>
              </a:rPr>
              <a:t>REALIZAÇÃO</a:t>
            </a:r>
          </a:p>
        </p:txBody>
      </p:sp>
      <p:pic>
        <p:nvPicPr>
          <p:cNvPr id="49" name="Picture 48" descr="logo-uf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8741664"/>
            <a:ext cx="1488596" cy="384048"/>
          </a:xfrm>
          <a:prstGeom prst="rect">
            <a:avLst/>
          </a:prstGeom>
        </p:spPr>
      </p:pic>
      <p:pic>
        <p:nvPicPr>
          <p:cNvPr id="50" name="Picture 49" descr="abar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8741664"/>
            <a:ext cx="641939" cy="384048"/>
          </a:xfrm>
          <a:prstGeom prst="rect">
            <a:avLst/>
          </a:prstGeom>
        </p:spPr>
      </p:pic>
      <p:pic>
        <p:nvPicPr>
          <p:cNvPr id="51" name="Picture 50" descr="labd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8741664"/>
            <a:ext cx="960120" cy="384048"/>
          </a:xfrm>
          <a:prstGeom prst="rect">
            <a:avLst/>
          </a:prstGeom>
        </p:spPr>
      </p:pic>
      <p:pic>
        <p:nvPicPr>
          <p:cNvPr id="52" name="Picture 51" descr="gigs-unicamp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58200" y="8741664"/>
            <a:ext cx="970938" cy="384048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457200" y="9308592"/>
            <a:ext cx="54864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" b="0" i="0">
                <a:solidFill>
                  <a:srgbClr val="5C6781"/>
                </a:solidFill>
                <a:latin typeface="Calibri"/>
              </a:rPr>
              <a:t>encontrogeig.org · 08–10 de julho de 2026 · Rio de Janeiro / Niterói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858000" y="9308592"/>
            <a:ext cx="548640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800" b="0" i="0">
                <a:solidFill>
                  <a:srgbClr val="5C6781"/>
                </a:solidFill>
                <a:latin typeface="Calibri"/>
              </a:rPr>
              <a:t>4º Seminário em Sistemas de Engenharia de Produção · PPGEP - LabDGE/UFF</a:t>
            </a:r>
          </a:p>
        </p:txBody>
      </p:sp>
      <p:sp>
        <p:nvSpPr>
          <p:cNvPr id="55" name="Rectangle 54"/>
          <p:cNvSpPr/>
          <p:nvPr/>
        </p:nvSpPr>
        <p:spPr>
          <a:xfrm>
            <a:off x="0" y="9525000"/>
            <a:ext cx="3200400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Rectangle 55"/>
          <p:cNvSpPr/>
          <p:nvPr/>
        </p:nvSpPr>
        <p:spPr>
          <a:xfrm>
            <a:off x="3200400" y="9525000"/>
            <a:ext cx="3200400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Rectangle 56"/>
          <p:cNvSpPr/>
          <p:nvPr/>
        </p:nvSpPr>
        <p:spPr>
          <a:xfrm>
            <a:off x="6400800" y="9525000"/>
            <a:ext cx="3200400" cy="76200"/>
          </a:xfrm>
          <a:prstGeom prst="rect">
            <a:avLst/>
          </a:prstGeom>
          <a:solidFill>
            <a:srgbClr val="F29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Rectangle 57"/>
          <p:cNvSpPr/>
          <p:nvPr/>
        </p:nvSpPr>
        <p:spPr>
          <a:xfrm>
            <a:off x="9601200" y="9525000"/>
            <a:ext cx="3200400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461</Words>
  <Application>Microsoft Office PowerPoint</Application>
  <PresentationFormat>Papel A3 (297 x 420 mm)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Raul Araújo</cp:lastModifiedBy>
  <cp:revision>3</cp:revision>
  <dcterms:created xsi:type="dcterms:W3CDTF">2013-01-27T09:14:16Z</dcterms:created>
  <dcterms:modified xsi:type="dcterms:W3CDTF">2026-05-09T15:56:47Z</dcterms:modified>
  <cp:category/>
</cp:coreProperties>
</file>